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6500" cy="106934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16" y="-126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algn="r" hangingPunct="0">
              <a:defRPr sz="1400"/>
            </a:pPr>
            <a:fld id="{0F9EB97D-D58B-4048-852F-0CFB81595EED}" type="datetimeFigureOut">
              <a:t>27.01.2022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>
              <a:defRPr sz="1400"/>
            </a:pPr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>
              <a:defRPr sz="1400"/>
            </a:pPr>
            <a:fld id="{AA810115-B0EF-4237-8736-6AC5384A60BA}" type="slidenum">
              <a:t>‹#›</a:t>
            </a:fld>
            <a:endParaRPr lang="ru-RU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257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9AF6D88-4CCD-42EF-A1C7-E5D412946B32}" type="datetimeFigureOut">
              <a:t>27.01.2022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E1D501F-718C-4C8D-A073-68A54708AD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 txBox="1">
            <a:spLocks noGrp="1"/>
          </p:cNvSpPr>
          <p:nvPr>
            <p:ph type="body" sz="quarter" idx="1"/>
          </p:nvPr>
        </p:nvSpPr>
        <p:spPr>
          <a:xfrm>
            <a:off x="679680" y="4715640"/>
            <a:ext cx="5437800" cy="44661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3025" cy="2290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89550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ED667-B848-4F9C-BBDF-64643ADC57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4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85F833-9D7C-4DB9-91B4-A0A6BACA31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8463" y="427038"/>
            <a:ext cx="1700212" cy="913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48238" cy="913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A3F786-F96D-47CF-BCE7-C3668AD338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1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90F766-49C0-4520-9700-F89777DFAD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2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3025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3025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A8D3A6-F77A-4409-94E1-BD53EA463D8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6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450" y="2501900"/>
            <a:ext cx="3324225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D5AA3C-FA63-4583-882D-DD7988C653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9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0850" cy="17811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38513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38513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8575" y="2393950"/>
            <a:ext cx="3340100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8575" y="3390900"/>
            <a:ext cx="3340100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D9674-8B9E-4F2E-95CE-11A1B41380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5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74A813-582D-42FE-ADB6-D503AC945D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6E6E0E-C457-476A-A59A-54310F569D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9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602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338" y="425450"/>
            <a:ext cx="4224337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6025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D10888-01D1-4280-A81B-81CF2B5817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8" y="7485063"/>
            <a:ext cx="4533900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38" y="955675"/>
            <a:ext cx="453390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38" y="8369300"/>
            <a:ext cx="4533900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E3F1C22-27D4-43BC-9591-F1A5DF14675D}" type="datetime1">
              <a:rPr lang="ru-RU" smtClean="0"/>
              <a:pPr lvl="0"/>
              <a:t>27.01.2022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477EC7-A7D7-444E-9CCD-666680D04A3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6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ftr" sz="quarter" idx="3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Holder 3"/>
          <p:cNvSpPr txBox="1">
            <a:spLocks noGrp="1"/>
          </p:cNvSpPr>
          <p:nvPr>
            <p:ph type="dt" sz="half" idx="2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3F1C22-27D4-43BC-9591-F1A5DF14675D}" type="datetime1">
              <a:rPr lang="ru-RU"/>
              <a:pPr lvl="0"/>
              <a:t>2022/1/27</a:t>
            </a:fld>
            <a:endParaRPr lang="ru-RU"/>
          </a:p>
        </p:txBody>
      </p:sp>
      <p:sp>
        <p:nvSpPr>
          <p:cNvPr id="4" name="Holder 4"/>
          <p:cNvSpPr txBox="1">
            <a:spLocks noGrp="1"/>
          </p:cNvSpPr>
          <p:nvPr>
            <p:ph type="sldNum" sz="quarter" idx="4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3EBE80D-8CC9-4ACC-9DD7-1B81E6A3F8DD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377640" y="2502000"/>
            <a:ext cx="6800400" cy="7057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7562520" cy="106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/>
          <p:cNvSpPr/>
          <p:nvPr/>
        </p:nvSpPr>
        <p:spPr>
          <a:xfrm>
            <a:off x="0" y="4188959"/>
            <a:ext cx="7556039" cy="152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504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Если ежемесячный доход  за 12 месяцев на каждого члена вашей семьи (дети и их родители) за пол года до обращения за выплатой был меньше 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18"/>
                <a:ea typeface="Microsoft YaHei" pitchFamily="2"/>
                <a:cs typeface="Arial" pitchFamily="34"/>
              </a:rPr>
              <a:t>49988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18"/>
                <a:ea typeface="Microsoft YaHei" pitchFamily="2"/>
                <a:cs typeface="Arial Black" pitchFamily="2"/>
              </a:rPr>
              <a:t> рублей,</a:t>
            </a:r>
          </a:p>
          <a:p>
            <a:pPr marL="0" marR="504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18"/>
                <a:ea typeface="Microsoft YaHei" pitchFamily="2"/>
                <a:cs typeface="Arial Black" pitchFamily="2"/>
              </a:rPr>
              <a:t>Вы имеете право на ежемесячную выплату</a:t>
            </a:r>
          </a:p>
          <a:p>
            <a:pPr marL="0" marR="504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Black" pitchFamily="18"/>
                <a:ea typeface="Microsoft YaHei" pitchFamily="2"/>
                <a:cs typeface="Arial Black" pitchFamily="2"/>
              </a:rPr>
              <a:t>из средств материнского капитала.</a:t>
            </a:r>
          </a:p>
        </p:txBody>
      </p:sp>
      <p:sp>
        <p:nvSpPr>
          <p:cNvPr id="4" name="object 3"/>
          <p:cNvSpPr/>
          <p:nvPr/>
        </p:nvSpPr>
        <p:spPr>
          <a:xfrm>
            <a:off x="2063520" y="6251760"/>
            <a:ext cx="2689920" cy="127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835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24422</a:t>
            </a:r>
          </a:p>
        </p:txBody>
      </p:sp>
      <p:sp>
        <p:nvSpPr>
          <p:cNvPr id="5" name="object 4"/>
          <p:cNvSpPr/>
          <p:nvPr/>
        </p:nvSpPr>
        <p:spPr>
          <a:xfrm>
            <a:off x="158040" y="6410160"/>
            <a:ext cx="1791000" cy="73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Камчатский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18"/>
                <a:ea typeface="Microsoft YaHei" pitchFamily="2"/>
                <a:cs typeface="Arial Narrow" pitchFamily="2"/>
              </a:rPr>
              <a:t>край</a:t>
            </a:r>
          </a:p>
        </p:txBody>
      </p:sp>
      <p:sp>
        <p:nvSpPr>
          <p:cNvPr id="6" name="TextBox 5"/>
          <p:cNvSpPr/>
          <p:nvPr/>
        </p:nvSpPr>
        <p:spPr>
          <a:xfrm>
            <a:off x="5253480" y="5727600"/>
            <a:ext cx="1980720" cy="191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Выплата производится до достижения ребенком возраста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3 лет</a:t>
            </a:r>
          </a:p>
        </p:txBody>
      </p:sp>
      <p:sp>
        <p:nvSpPr>
          <p:cNvPr id="7" name="TextBox 7"/>
          <p:cNvSpPr/>
          <p:nvPr/>
        </p:nvSpPr>
        <p:spPr>
          <a:xfrm>
            <a:off x="3937679" y="8242200"/>
            <a:ext cx="3570120" cy="867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7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Сведения о доходах всех членов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7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семьи (зарплата, пенсия,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7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соцвыплаты, стипендия, алименты)</a:t>
            </a:r>
          </a:p>
        </p:txBody>
      </p:sp>
      <p:sp>
        <p:nvSpPr>
          <p:cNvPr id="8" name="Прямоугольник 8"/>
          <p:cNvSpPr/>
          <p:nvPr/>
        </p:nvSpPr>
        <p:spPr>
          <a:xfrm>
            <a:off x="2711520" y="9745560"/>
            <a:ext cx="1142640" cy="22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Box 9"/>
          <p:cNvSpPr/>
          <p:nvPr/>
        </p:nvSpPr>
        <p:spPr>
          <a:xfrm>
            <a:off x="2728440" y="9675360"/>
            <a:ext cx="1078199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Microsoft YaHei" pitchFamily="2"/>
                <a:cs typeface="Mangal" pitchFamily="2"/>
              </a:rPr>
              <a:t>PFR.GOV.RU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Обычный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 Windows</cp:lastModifiedBy>
  <cp:revision>1</cp:revision>
  <dcterms:modified xsi:type="dcterms:W3CDTF">2022-01-27T12:25:20Z</dcterms:modified>
</cp:coreProperties>
</file>