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6500" cy="106934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16" y="-126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algn="r" hangingPunct="0">
              <a:defRPr sz="1400"/>
            </a:pPr>
            <a:fld id="{B875DA5D-1B2F-4993-9D5D-246C4EA1B438}" type="datetimeFigureOut">
              <a:t>27.01.2022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>
              <a:defRPr sz="1400"/>
            </a:pPr>
            <a:fld id="{C0F3745B-0F85-45DC-9F92-895453F3EE4F}" type="slidenum">
              <a:t>‹#›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7011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87770A-D333-4D84-ABF2-FC89C93A9188}" type="datetimeFigureOut">
              <a:t>27.01.2022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606783-AA67-48B4-B9C3-47C5B115C8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4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 txBox="1">
            <a:spLocks noGrp="1"/>
          </p:cNvSpPr>
          <p:nvPr>
            <p:ph type="body" sz="quarter" idx="1"/>
          </p:nvPr>
        </p:nvSpPr>
        <p:spPr>
          <a:xfrm>
            <a:off x="679680" y="4715640"/>
            <a:ext cx="5437800" cy="44661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3025" cy="2290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89550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C82A2F-4543-4C41-92F2-071D84CA9F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7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C82825-CFDC-4A03-8B5D-69D6D704C4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8463" y="427038"/>
            <a:ext cx="1700212" cy="913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48238" cy="913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F8738-427B-4C4A-817E-D7056FADCA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5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761EE1-6A48-4574-A9AF-5D2981A445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5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3025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3025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365939-EF12-40CA-9697-696DC25160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9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450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D2A0C7-F9DE-4D9A-A7EA-6AADF84B65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2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0850" cy="1781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38513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38513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8575" y="2393950"/>
            <a:ext cx="3340100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8575" y="3390900"/>
            <a:ext cx="3340100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D5F3D-CC86-48D6-9CB4-40F0EE9849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083C53-7D3F-4511-A274-4C2ADD45BB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8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6A72D-CD6D-4828-A054-83995E1EE4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602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338" y="425450"/>
            <a:ext cx="4224337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6025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C62A4D-802D-46C6-87E0-493317C9F2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6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8" y="7485063"/>
            <a:ext cx="4533900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38" y="955675"/>
            <a:ext cx="453390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38" y="8369300"/>
            <a:ext cx="4533900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3CCD6CBF-E0DB-43D0-B9AC-F8AB652355A2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EE75E-C058-4C9E-953F-183FA41421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ftr" sz="quarter" idx="3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Holder 3"/>
          <p:cNvSpPr txBox="1">
            <a:spLocks noGrp="1"/>
          </p:cNvSpPr>
          <p:nvPr>
            <p:ph type="dt" sz="half" idx="2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CD6CBF-E0DB-43D0-B9AC-F8AB652355A2}" type="datetime1">
              <a:rPr lang="ru-RU"/>
              <a:pPr lvl="0"/>
              <a:t>2022/1/27</a:t>
            </a:fld>
            <a:endParaRPr lang="ru-RU"/>
          </a:p>
        </p:txBody>
      </p:sp>
      <p:sp>
        <p:nvSpPr>
          <p:cNvPr id="4" name="Holder 4"/>
          <p:cNvSpPr txBox="1">
            <a:spLocks noGrp="1"/>
          </p:cNvSpPr>
          <p:nvPr>
            <p:ph type="sldNum" sz="quarter" idx="4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95C9B5C-E03D-40D0-839D-7CE9A812002F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377640" y="2502000"/>
            <a:ext cx="6800400" cy="7057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7558199" cy="106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/>
          <p:cNvSpPr/>
          <p:nvPr/>
        </p:nvSpPr>
        <p:spPr>
          <a:xfrm>
            <a:off x="4768919" y="4247640"/>
            <a:ext cx="2552400" cy="1036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Размер пособия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в Камчатском крае составляет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12 497</a:t>
            </a: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руб.</a:t>
            </a:r>
          </a:p>
        </p:txBody>
      </p:sp>
      <p:sp>
        <p:nvSpPr>
          <p:cNvPr id="4" name="object 3"/>
          <p:cNvSpPr/>
          <p:nvPr/>
        </p:nvSpPr>
        <p:spPr>
          <a:xfrm>
            <a:off x="4497480" y="8569080"/>
            <a:ext cx="2659680" cy="759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5040" lvl="0" indent="0" algn="just" rtl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Семья в городе состоит из 4 человек: мамы и детей. Мама зарабатывает 55 000 руб. и по- лучает алименты на детей – 11 000 руб. и один из детей получает стипендию – 7 000 руб.</a:t>
            </a:r>
          </a:p>
        </p:txBody>
      </p:sp>
      <p:sp>
        <p:nvSpPr>
          <p:cNvPr id="5" name="object 4"/>
          <p:cNvSpPr/>
          <p:nvPr/>
        </p:nvSpPr>
        <p:spPr>
          <a:xfrm>
            <a:off x="1985039" y="9541080"/>
            <a:ext cx="1549080" cy="84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876 000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(55 000 + 11 000 + 7 000) х 12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Доходы семьи за год</a:t>
            </a:r>
          </a:p>
        </p:txBody>
      </p:sp>
      <p:sp>
        <p:nvSpPr>
          <p:cNvPr id="6" name="object 5"/>
          <p:cNvSpPr/>
          <p:nvPr/>
        </p:nvSpPr>
        <p:spPr>
          <a:xfrm>
            <a:off x="5604120" y="9553680"/>
            <a:ext cx="124200" cy="21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</a:t>
            </a:r>
          </a:p>
        </p:txBody>
      </p:sp>
      <p:sp>
        <p:nvSpPr>
          <p:cNvPr id="7" name="object 6"/>
          <p:cNvSpPr/>
          <p:nvPr/>
        </p:nvSpPr>
        <p:spPr>
          <a:xfrm>
            <a:off x="4290480" y="9541080"/>
            <a:ext cx="317520" cy="21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12</a:t>
            </a:r>
          </a:p>
        </p:txBody>
      </p:sp>
      <p:sp>
        <p:nvSpPr>
          <p:cNvPr id="8" name="object 7"/>
          <p:cNvSpPr/>
          <p:nvPr/>
        </p:nvSpPr>
        <p:spPr>
          <a:xfrm>
            <a:off x="6598800" y="9624240"/>
            <a:ext cx="535680" cy="35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3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18 250</a:t>
            </a:r>
          </a:p>
          <a:p>
            <a:pPr marL="648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рубля</a:t>
            </a:r>
          </a:p>
        </p:txBody>
      </p:sp>
      <p:sp>
        <p:nvSpPr>
          <p:cNvPr id="9" name="object 2"/>
          <p:cNvSpPr/>
          <p:nvPr/>
        </p:nvSpPr>
        <p:spPr>
          <a:xfrm>
            <a:off x="425520" y="10288440"/>
            <a:ext cx="7009919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504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Этот показатель ниже, чем текущий прожиточный минимум на душу населения в крае, который равен </a:t>
            </a:r>
            <a:r>
              <a:rPr lang="ru-RU" sz="11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22 930 </a:t>
            </a:r>
            <a:r>
              <a:rPr lang="ru-RU" sz="9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рублей. Значит семья имеет право на пособие.</a:t>
            </a:r>
          </a:p>
        </p:txBody>
      </p:sp>
      <p:sp>
        <p:nvSpPr>
          <p:cNvPr id="10" name="Прямоугольник 10"/>
          <p:cNvSpPr/>
          <p:nvPr/>
        </p:nvSpPr>
        <p:spPr>
          <a:xfrm>
            <a:off x="272880" y="5727600"/>
            <a:ext cx="3260880" cy="152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Нужно подать </a:t>
            </a:r>
            <a:r>
              <a:rPr lang="ru-RU" sz="1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электронное заявление через портал Госуслуг либо обратиться в клиентскую службу ПФР по месту жительства</a:t>
            </a:r>
            <a:r>
              <a:rPr lang="ru-RU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. Его рассмотрение занимает 10 рабочих дней. В отдельных случаях максимальный срок составит до 30 дней.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Обычный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 Windows</cp:lastModifiedBy>
  <cp:revision>1</cp:revision>
  <dcterms:modified xsi:type="dcterms:W3CDTF">2022-01-27T12:26:05Z</dcterms:modified>
</cp:coreProperties>
</file>